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Differences between Java and JavaScript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Programming languages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PART </a:t>
            </a:r>
            <a:r>
              <a:rPr lang="en-US" sz="2400" dirty="0" smtClean="0">
                <a:solidFill>
                  <a:srgbClr val="FF0000"/>
                </a:solidFill>
              </a:rPr>
              <a:t>3: repeating and math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729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2206487" y="1789043"/>
            <a:ext cx="9299144" cy="4462669"/>
          </a:xfrm>
        </p:spPr>
        <p:txBody>
          <a:bodyPr>
            <a:normAutofit/>
          </a:bodyPr>
          <a:lstStyle/>
          <a:p>
            <a:r>
              <a:rPr lang="en-US" dirty="0" smtClean="0"/>
              <a:t>Essentially the </a:t>
            </a:r>
            <a:r>
              <a:rPr lang="en-US" dirty="0" smtClean="0"/>
              <a:t>same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err="1"/>
              <a:t>Int</a:t>
            </a:r>
            <a:r>
              <a:rPr lang="en-US" b="1" dirty="0"/>
              <a:t> vs double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If there’s no decimal in the problem, </a:t>
            </a:r>
            <a:r>
              <a:rPr lang="en-US"/>
              <a:t>there’s </a:t>
            </a:r>
            <a:r>
              <a:rPr lang="en-US" smtClean="0"/>
              <a:t>no </a:t>
            </a:r>
            <a:r>
              <a:rPr lang="en-US" dirty="0"/>
              <a:t>decimal in the answer.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Chop off (truncate any decimal part</a:t>
            </a:r>
            <a:r>
              <a:rPr lang="en-US" dirty="0" smtClean="0"/>
              <a:t>)</a:t>
            </a:r>
          </a:p>
          <a:p>
            <a:r>
              <a:rPr lang="pl-PL" b="1" dirty="0"/>
              <a:t>Order of Operations</a:t>
            </a:r>
            <a:r>
              <a:rPr lang="pl-PL" dirty="0"/>
              <a:t/>
            </a:r>
            <a:br>
              <a:rPr lang="pl-PL" dirty="0"/>
            </a:br>
            <a:r>
              <a:rPr lang="pl-PL" b="1" dirty="0"/>
              <a:t>            </a:t>
            </a:r>
            <a:r>
              <a:rPr lang="pl-PL" dirty="0"/>
              <a:t>Same as </a:t>
            </a:r>
            <a:r>
              <a:rPr lang="pl-PL" dirty="0" err="1"/>
              <a:t>math</a:t>
            </a:r>
            <a:r>
              <a:rPr lang="pl-PL" dirty="0"/>
              <a:t> (1+2) * 5 + 1 – 4 / 2 + </a:t>
            </a:r>
            <a:r>
              <a:rPr lang="pl-PL" dirty="0" smtClean="0"/>
              <a:t>8</a:t>
            </a:r>
            <a:br>
              <a:rPr lang="pl-PL" dirty="0" smtClean="0"/>
            </a:br>
            <a:r>
              <a:rPr lang="pl-PL" i="1" dirty="0" err="1" smtClean="0">
                <a:solidFill>
                  <a:srgbClr val="FF0000"/>
                </a:solidFill>
              </a:rPr>
              <a:t>Please</a:t>
            </a:r>
            <a:r>
              <a:rPr lang="pl-PL" i="1" dirty="0" smtClean="0">
                <a:solidFill>
                  <a:srgbClr val="FF0000"/>
                </a:solidFill>
              </a:rPr>
              <a:t> </a:t>
            </a:r>
            <a:r>
              <a:rPr lang="pl-PL" i="1" dirty="0" err="1" smtClean="0">
                <a:solidFill>
                  <a:srgbClr val="FF0000"/>
                </a:solidFill>
              </a:rPr>
              <a:t>Excuse</a:t>
            </a:r>
            <a:r>
              <a:rPr lang="pl-PL" i="1" dirty="0" smtClean="0">
                <a:solidFill>
                  <a:srgbClr val="FF0000"/>
                </a:solidFill>
              </a:rPr>
              <a:t> My </a:t>
            </a:r>
            <a:r>
              <a:rPr lang="pl-PL" i="1" dirty="0" err="1" smtClean="0">
                <a:solidFill>
                  <a:srgbClr val="FF0000"/>
                </a:solidFill>
              </a:rPr>
              <a:t>Dear</a:t>
            </a:r>
            <a:r>
              <a:rPr lang="pl-PL" i="1" dirty="0" smtClean="0">
                <a:solidFill>
                  <a:srgbClr val="FF0000"/>
                </a:solidFill>
              </a:rPr>
              <a:t> </a:t>
            </a:r>
            <a:r>
              <a:rPr lang="pl-PL" i="1" dirty="0" err="1" smtClean="0">
                <a:solidFill>
                  <a:srgbClr val="FF0000"/>
                </a:solidFill>
              </a:rPr>
              <a:t>Aunt</a:t>
            </a:r>
            <a:r>
              <a:rPr lang="pl-PL" i="1" dirty="0" smtClean="0">
                <a:solidFill>
                  <a:srgbClr val="FF0000"/>
                </a:solidFill>
              </a:rPr>
              <a:t> </a:t>
            </a:r>
            <a:r>
              <a:rPr lang="pl-PL" i="1" dirty="0" err="1" smtClean="0">
                <a:solidFill>
                  <a:srgbClr val="FF0000"/>
                </a:solidFill>
              </a:rPr>
              <a:t>Sally</a:t>
            </a:r>
            <a:r>
              <a:rPr lang="pl-PL" i="1" dirty="0" smtClean="0">
                <a:solidFill>
                  <a:srgbClr val="FF0000"/>
                </a:solidFill>
              </a:rPr>
              <a:t>. </a:t>
            </a:r>
            <a:endParaRPr lang="en-US" i="1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in Java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74235"/>
              </p:ext>
            </p:extLst>
          </p:nvPr>
        </p:nvGraphicFramePr>
        <p:xfrm>
          <a:off x="3276600" y="2238071"/>
          <a:ext cx="8915400" cy="1498600"/>
        </p:xfrm>
        <a:graphic>
          <a:graphicData uri="http://schemas.openxmlformats.org/drawingml/2006/table">
            <a:tbl>
              <a:tblPr/>
              <a:tblGrid>
                <a:gridCol w="8915400"/>
              </a:tblGrid>
              <a:tr h="0">
                <a:tc>
                  <a:txBody>
                    <a:bodyPr/>
                    <a:lstStyle/>
                    <a:p>
                      <a:r>
                        <a:rPr lang="mr-IN" dirty="0" smtClean="0"/>
                        <a:t>+ </a:t>
                      </a:r>
                      <a:r>
                        <a:rPr lang="en-US" dirty="0" smtClean="0"/>
                        <a:t>add</a:t>
                      </a:r>
                      <a:br>
                        <a:rPr lang="en-US" dirty="0" smtClean="0"/>
                      </a:br>
                      <a:r>
                        <a:rPr lang="mr-IN" dirty="0" smtClean="0"/>
                        <a:t>- </a:t>
                      </a:r>
                      <a:r>
                        <a:rPr lang="en-US" dirty="0" smtClean="0"/>
                        <a:t>subtract</a:t>
                      </a:r>
                      <a:br>
                        <a:rPr lang="en-US" dirty="0" smtClean="0"/>
                      </a:br>
                      <a:r>
                        <a:rPr lang="mr-IN" dirty="0" smtClean="0"/>
                        <a:t>* </a:t>
                      </a:r>
                      <a:r>
                        <a:rPr lang="en-US" dirty="0" smtClean="0"/>
                        <a:t>multiply</a:t>
                      </a:r>
                      <a:br>
                        <a:rPr lang="en-US" dirty="0" smtClean="0"/>
                      </a:br>
                      <a:r>
                        <a:rPr lang="mr-IN" dirty="0" smtClean="0"/>
                        <a:t>/ </a:t>
                      </a:r>
                      <a:r>
                        <a:rPr lang="en-US" dirty="0" smtClean="0"/>
                        <a:t>divide</a:t>
                      </a:r>
                      <a:br>
                        <a:rPr lang="en-US" dirty="0" smtClean="0"/>
                      </a:br>
                      <a:r>
                        <a:rPr lang="mr-IN" dirty="0" smtClean="0"/>
                        <a:t>%</a:t>
                      </a:r>
                      <a:r>
                        <a:rPr lang="en-US" dirty="0" smtClean="0"/>
                        <a:t> remainder after division</a:t>
                      </a:r>
                      <a:endParaRPr lang="mr-IN" dirty="0"/>
                    </a:p>
                  </a:txBody>
                  <a:tcPr marL="63500" marR="63500" marT="635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164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Modularization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2246243" y="2545738"/>
            <a:ext cx="4234070" cy="335406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Javascript</a:t>
            </a:r>
            <a:r>
              <a:rPr lang="en-US" sz="2400" dirty="0" smtClean="0">
                <a:solidFill>
                  <a:srgbClr val="FF0000"/>
                </a:solidFill>
              </a:rPr>
              <a:t> uses functions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/>
              <a:t>function </a:t>
            </a:r>
            <a:r>
              <a:rPr lang="en-US" dirty="0" err="1"/>
              <a:t>myFunction</a:t>
            </a:r>
            <a:r>
              <a:rPr lang="en-US" dirty="0"/>
              <a:t> ( ) { statements; }</a:t>
            </a:r>
            <a:endParaRPr lang="en-US" dirty="0"/>
          </a:p>
        </p:txBody>
      </p:sp>
      <p:sp>
        <p:nvSpPr>
          <p:cNvPr id="5" name="Content Placeholder 7"/>
          <p:cNvSpPr>
            <a:spLocks noGrp="1"/>
          </p:cNvSpPr>
          <p:nvPr>
            <p:ph sz="quarter" idx="4"/>
          </p:nvPr>
        </p:nvSpPr>
        <p:spPr>
          <a:xfrm>
            <a:off x="6384235" y="2545738"/>
            <a:ext cx="4234070" cy="335406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Java uses methods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/>
              <a:t>p</a:t>
            </a:r>
            <a:r>
              <a:rPr lang="en-US" dirty="0" smtClean="0"/>
              <a:t>ublic void </a:t>
            </a:r>
            <a:r>
              <a:rPr lang="en-US" dirty="0" err="1"/>
              <a:t>myFunction</a:t>
            </a:r>
            <a:r>
              <a:rPr lang="en-US" dirty="0"/>
              <a:t> ( ) { statements;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537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 Syntax</a:t>
            </a:r>
            <a:br>
              <a:rPr lang="en-US" dirty="0" smtClean="0"/>
            </a:br>
            <a:r>
              <a:rPr lang="en-US" i="1" dirty="0" smtClean="0"/>
              <a:t>(Object Oriented Programming)</a:t>
            </a:r>
            <a:endParaRPr lang="en-US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OOP?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Defining objects: their properties and actions</a:t>
            </a:r>
          </a:p>
          <a:p>
            <a:r>
              <a:rPr lang="en-US" dirty="0" smtClean="0"/>
              <a:t>The syntax to invoke a method for an object is:</a:t>
            </a:r>
          </a:p>
          <a:p>
            <a:r>
              <a:rPr lang="en-US" dirty="0" err="1" smtClean="0"/>
              <a:t>objectName.method</a:t>
            </a:r>
            <a:r>
              <a:rPr lang="en-US" dirty="0" smtClean="0"/>
              <a:t>(parameters</a:t>
            </a:r>
            <a:r>
              <a:rPr lang="en-US" dirty="0"/>
              <a:t>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Create an object:</a:t>
            </a:r>
          </a:p>
          <a:p>
            <a:r>
              <a:rPr lang="en-US" dirty="0"/>
              <a:t>Circle c = new Circle(10);</a:t>
            </a:r>
          </a:p>
          <a:p>
            <a:r>
              <a:rPr lang="en-US" dirty="0">
                <a:solidFill>
                  <a:srgbClr val="FF0000"/>
                </a:solidFill>
              </a:rPr>
              <a:t>Call a method</a:t>
            </a:r>
          </a:p>
          <a:p>
            <a:r>
              <a:rPr lang="en-US" dirty="0" err="1"/>
              <a:t>c</a:t>
            </a:r>
            <a:r>
              <a:rPr lang="en-US" dirty="0" err="1"/>
              <a:t>.setColor</a:t>
            </a:r>
            <a:r>
              <a:rPr lang="en-US" dirty="0"/>
              <a:t>(</a:t>
            </a:r>
            <a:r>
              <a:rPr lang="en-US" dirty="0" err="1"/>
              <a:t>Color.red</a:t>
            </a:r>
            <a:r>
              <a:rPr lang="en-US" dirty="0" smtClean="0"/>
              <a:t>);</a:t>
            </a:r>
          </a:p>
          <a:p>
            <a:r>
              <a:rPr lang="en-US" dirty="0" smtClean="0"/>
              <a:t>You can define your own classes and methods.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27160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91</TotalTime>
  <Words>99</Words>
  <Application>Microsoft Macintosh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Century Gothic</vt:lpstr>
      <vt:lpstr>Mangal</vt:lpstr>
      <vt:lpstr>Wingdings 3</vt:lpstr>
      <vt:lpstr>Arial</vt:lpstr>
      <vt:lpstr>Wisp</vt:lpstr>
      <vt:lpstr>Differences between Java and JavaScript</vt:lpstr>
      <vt:lpstr>Math in Java</vt:lpstr>
      <vt:lpstr>Modularization</vt:lpstr>
      <vt:lpstr>OOP Syntax (Object Oriented Programming)</vt:lpstr>
    </vt:vector>
  </TitlesOfParts>
  <Company>Charles County Public Schools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Differences between Java and JavaScript</dc:title>
  <dc:creator>O'Grady-Cunniff, Dianne (CCPS)</dc:creator>
  <cp:lastModifiedBy>O'Grady-Cunniff, Dianne (CCPS)</cp:lastModifiedBy>
  <cp:revision>9</cp:revision>
  <dcterms:created xsi:type="dcterms:W3CDTF">2017-11-14T19:09:47Z</dcterms:created>
  <dcterms:modified xsi:type="dcterms:W3CDTF">2017-11-26T21:13:08Z</dcterms:modified>
</cp:coreProperties>
</file>